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75" r:id="rId4"/>
    <p:sldId id="270" r:id="rId5"/>
    <p:sldId id="261" r:id="rId6"/>
    <p:sldId id="265" r:id="rId7"/>
    <p:sldId id="281" r:id="rId8"/>
    <p:sldId id="268" r:id="rId9"/>
    <p:sldId id="278" r:id="rId10"/>
    <p:sldId id="273" r:id="rId11"/>
    <p:sldId id="276" r:id="rId12"/>
    <p:sldId id="277" r:id="rId13"/>
    <p:sldId id="279" r:id="rId14"/>
    <p:sldId id="280" r:id="rId15"/>
    <p:sldId id="274" r:id="rId16"/>
    <p:sldId id="269" r:id="rId17"/>
    <p:sldId id="284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AEF21-397B-49DE-9402-357DE655FDA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BB3C7-10A1-46DC-B5E7-9D76EA6E0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E981BB-A49F-4403-9740-0FCD188893F6}" type="slidenum">
              <a:rPr lang="vi-VN" altLang="en-US" smtClean="0"/>
              <a:pPr>
                <a:spcBef>
                  <a:spcPct val="0"/>
                </a:spcBef>
              </a:pPr>
              <a:t>1</a:t>
            </a:fld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3920879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3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7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6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3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1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2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5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7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6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3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E709-1C27-4CC6-BE13-425E6526546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22215-5793-4224-A51F-36742219F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1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5002214"/>
            <a:ext cx="12192000" cy="1855787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5" rIns="91428" bIns="45715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uk-UA" altLang="en-US" sz="2800">
              <a:latin typeface=".VnTime" panose="020B7200000000000000" pitchFamily="34" charset="0"/>
            </a:endParaRPr>
          </a:p>
        </p:txBody>
      </p:sp>
      <p:pic>
        <p:nvPicPr>
          <p:cNvPr id="3075" name="Picture 3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" y="5499100"/>
            <a:ext cx="14478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"/>
            <a:ext cx="1600200" cy="32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POINSE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379" y="3983674"/>
            <a:ext cx="1752600" cy="287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1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9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0" y="0"/>
            <a:ext cx="1447800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WordArt 9"/>
          <p:cNvSpPr>
            <a:spLocks noChangeArrowheads="1" noChangeShapeType="1" noTextEdit="1"/>
          </p:cNvSpPr>
          <p:nvPr/>
        </p:nvSpPr>
        <p:spPr bwMode="auto">
          <a:xfrm>
            <a:off x="2184400" y="3619500"/>
            <a:ext cx="8001000" cy="50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>
                <a:ln w="3810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VỀ DỰ GIỜ</a:t>
            </a:r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2971800" y="4241801"/>
            <a:ext cx="7213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smtClean="0">
                <a:ln w="38100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LỚP 1C</a:t>
            </a:r>
            <a:endParaRPr lang="en-US" sz="3200" kern="10" dirty="0">
              <a:ln w="38100">
                <a:solidFill>
                  <a:srgbClr val="FF3399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2" name="WordArt 13"/>
          <p:cNvSpPr>
            <a:spLocks noChangeArrowheads="1" noChangeShapeType="1" noTextEdit="1"/>
          </p:cNvSpPr>
          <p:nvPr/>
        </p:nvSpPr>
        <p:spPr bwMode="auto">
          <a:xfrm>
            <a:off x="2473233" y="381000"/>
            <a:ext cx="6840584" cy="4419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59831"/>
              </a:avLst>
            </a:prstTxWarp>
          </a:bodyPr>
          <a:lstStyle/>
          <a:p>
            <a:r>
              <a:rPr lang="vi-VN" sz="800" b="1" kern="10">
                <a:ln w="9525">
                  <a:solidFill>
                    <a:srgbClr val="CC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DƯƠNG QUANG</a:t>
            </a:r>
            <a:endParaRPr lang="en-US" sz="800" b="1" kern="10">
              <a:ln w="9525">
                <a:solidFill>
                  <a:srgbClr val="CC00CC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19400" y="2984500"/>
            <a:ext cx="6705600" cy="5207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en-US" sz="3200" b="1" kern="10">
                <a:ln w="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3084" name="WordArt 15"/>
          <p:cNvSpPr>
            <a:spLocks noChangeArrowheads="1" noChangeShapeType="1" noTextEdit="1"/>
          </p:cNvSpPr>
          <p:nvPr/>
        </p:nvSpPr>
        <p:spPr bwMode="auto">
          <a:xfrm>
            <a:off x="3721100" y="5476876"/>
            <a:ext cx="480060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i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</a:t>
            </a:r>
            <a:r>
              <a:rPr lang="en-US" i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Quỳnh Như</a:t>
            </a:r>
            <a:endParaRPr lang="en-US" i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5" name="WordArt 16"/>
          <p:cNvSpPr>
            <a:spLocks noChangeArrowheads="1" noChangeShapeType="1" noTextEdit="1"/>
          </p:cNvSpPr>
          <p:nvPr/>
        </p:nvSpPr>
        <p:spPr bwMode="auto">
          <a:xfrm>
            <a:off x="4737100" y="4902200"/>
            <a:ext cx="2819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00" b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</p:spTree>
    <p:extLst>
      <p:ext uri="{BB962C8B-B14F-4D97-AF65-F5344CB8AC3E}">
        <p14:creationId xmlns:p14="http://schemas.microsoft.com/office/powerpoint/2010/main" val="42350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27" y="391884"/>
            <a:ext cx="9548950" cy="61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6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53" r="11021"/>
          <a:stretch/>
        </p:blipFill>
        <p:spPr>
          <a:xfrm>
            <a:off x="1084217" y="865990"/>
            <a:ext cx="10123714" cy="541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57" r="16661" b="7561"/>
          <a:stretch/>
        </p:blipFill>
        <p:spPr>
          <a:xfrm>
            <a:off x="1567541" y="814282"/>
            <a:ext cx="8604767" cy="54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455" y="365125"/>
            <a:ext cx="9531928" cy="616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896" y="365125"/>
            <a:ext cx="8662818" cy="57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3599"/>
            <a:ext cx="10515600" cy="4351338"/>
          </a:xfrm>
        </p:spPr>
        <p:txBody>
          <a:bodyPr/>
          <a:lstStyle/>
          <a:p>
            <a:r>
              <a:rPr lang="en-US" smtClean="0"/>
              <a:t>T</a:t>
            </a:r>
            <a:r>
              <a:rPr lang="vi-VN" smtClean="0"/>
              <a:t>hôn </a:t>
            </a:r>
            <a:r>
              <a:rPr lang="vi-VN"/>
              <a:t>và bản, khu vực dân cư ở các vùng nông thôn hẻo lánh và </a:t>
            </a:r>
            <a:r>
              <a:rPr lang="vi-VN" smtClean="0"/>
              <a:t>vùng </a:t>
            </a:r>
            <a:r>
              <a:rPr lang="vi-VN"/>
              <a:t>dân tộc thiểu </a:t>
            </a:r>
            <a:r>
              <a:rPr lang="vi-VN" smtClean="0"/>
              <a:t>số</a:t>
            </a:r>
            <a:endParaRPr lang="en-US" smtClean="0"/>
          </a:p>
          <a:p>
            <a:r>
              <a:rPr lang="en-US"/>
              <a:t>Sắp xếp lại cho gọn gàng, khỏi bừa bãi</a:t>
            </a:r>
            <a:r>
              <a:rPr lang="en-US" smtClean="0"/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i="1" smtClean="0">
                <a:solidFill>
                  <a:srgbClr val="000000"/>
                </a:solidFill>
                <a:latin typeface="Google Sans"/>
              </a:rPr>
              <a:t>- Khôn lớn: Trưởng </a:t>
            </a:r>
            <a:r>
              <a:rPr lang="en-US" altLang="en-US" i="1">
                <a:solidFill>
                  <a:srgbClr val="000000"/>
                </a:solidFill>
                <a:latin typeface="Google Sans"/>
              </a:rPr>
              <a:t>thành và biết suy nghĩ:</a:t>
            </a:r>
            <a:endParaRPr lang="en-US" altLang="en-US" sz="4000" b="1">
              <a:solidFill>
                <a:srgbClr val="000000"/>
              </a:solidFill>
              <a:latin typeface="Google San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6C82C0-6403-9F88-8255-BE6CF4717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810"/>
          <a:stretch/>
        </p:blipFill>
        <p:spPr>
          <a:xfrm>
            <a:off x="0" y="1645919"/>
            <a:ext cx="12191999" cy="374903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9456BC-417F-40AF-B1F2-B50C32C91115}"/>
              </a:ext>
            </a:extLst>
          </p:cNvPr>
          <p:cNvSpPr txBox="1"/>
          <p:nvPr/>
        </p:nvSpPr>
        <p:spPr>
          <a:xfrm>
            <a:off x="1225820" y="2725053"/>
            <a:ext cx="123245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2D479-31D8-1525-46CC-976BE21DFA1B}"/>
              </a:ext>
            </a:extLst>
          </p:cNvPr>
          <p:cNvSpPr txBox="1"/>
          <p:nvPr/>
        </p:nvSpPr>
        <p:spPr>
          <a:xfrm>
            <a:off x="4678015" y="2725055"/>
            <a:ext cx="110655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76A04-6109-486D-CA29-ADB6C30539CC}"/>
              </a:ext>
            </a:extLst>
          </p:cNvPr>
          <p:cNvSpPr txBox="1"/>
          <p:nvPr/>
        </p:nvSpPr>
        <p:spPr>
          <a:xfrm>
            <a:off x="10345019" y="2725050"/>
            <a:ext cx="110655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41C92-E3E5-88E8-5368-3D31442CDF3E}"/>
              </a:ext>
            </a:extLst>
          </p:cNvPr>
          <p:cNvSpPr txBox="1"/>
          <p:nvPr/>
        </p:nvSpPr>
        <p:spPr>
          <a:xfrm>
            <a:off x="1116493" y="3798696"/>
            <a:ext cx="1341785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539576-9152-347F-FDF6-25294A8A753C}"/>
              </a:ext>
            </a:extLst>
          </p:cNvPr>
          <p:cNvSpPr txBox="1"/>
          <p:nvPr/>
        </p:nvSpPr>
        <p:spPr>
          <a:xfrm>
            <a:off x="5360507" y="3777275"/>
            <a:ext cx="1341784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8C39D-DAE1-0539-55F0-7B1D2B45ACCE}"/>
              </a:ext>
            </a:extLst>
          </p:cNvPr>
          <p:cNvSpPr txBox="1"/>
          <p:nvPr/>
        </p:nvSpPr>
        <p:spPr>
          <a:xfrm>
            <a:off x="8766317" y="3764209"/>
            <a:ext cx="1341784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0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874" y="365125"/>
            <a:ext cx="4663754" cy="63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2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236719" y="3170297"/>
            <a:ext cx="42280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mạnh khỏe! Chào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biệt!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ẹ đi vắng (Bài hát mẫu)- Chủ đề 5 - SGK Âm nhạc 1 - Cánh diề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0" y="365125"/>
            <a:ext cx="10991850" cy="5826669"/>
          </a:xfrm>
        </p:spPr>
      </p:pic>
    </p:spTree>
    <p:extLst>
      <p:ext uri="{BB962C8B-B14F-4D97-AF65-F5344CB8AC3E}">
        <p14:creationId xmlns:p14="http://schemas.microsoft.com/office/powerpoint/2010/main" val="13487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07" t="2095" r="4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0" t="2872" r="1147" b="6043"/>
          <a:stretch/>
        </p:blipFill>
        <p:spPr>
          <a:xfrm>
            <a:off x="346364" y="193964"/>
            <a:ext cx="11526981" cy="6553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2292" y="536367"/>
            <a:ext cx="508144" cy="47679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3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292" y="1830777"/>
            <a:ext cx="508144" cy="47679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3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361611" y="3332313"/>
            <a:ext cx="465909" cy="47679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3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5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3198-42F2-B919-2A80-5F615252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694995-B0E4-7776-43B1-34B87C338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1143"/>
          <a:stretch/>
        </p:blipFill>
        <p:spPr>
          <a:xfrm>
            <a:off x="0" y="71627"/>
            <a:ext cx="12192000" cy="502289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FBC7CC9-EAE7-2F6B-7497-0DB64834B1F1}"/>
              </a:ext>
            </a:extLst>
          </p:cNvPr>
          <p:cNvSpPr/>
          <p:nvPr/>
        </p:nvSpPr>
        <p:spPr>
          <a:xfrm>
            <a:off x="5786231" y="1984186"/>
            <a:ext cx="1325218" cy="907129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DEDB3-337B-3507-FA61-C36D6D86D5C9}"/>
              </a:ext>
            </a:extLst>
          </p:cNvPr>
          <p:cNvSpPr/>
          <p:nvPr/>
        </p:nvSpPr>
        <p:spPr>
          <a:xfrm>
            <a:off x="8785812" y="2011808"/>
            <a:ext cx="1232451" cy="87950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DC386A-A1B7-725A-6846-0A30673B8233}"/>
              </a:ext>
            </a:extLst>
          </p:cNvPr>
          <p:cNvSpPr/>
          <p:nvPr/>
        </p:nvSpPr>
        <p:spPr>
          <a:xfrm>
            <a:off x="3193773" y="3056707"/>
            <a:ext cx="980661" cy="82458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EA0C5E-7269-298A-FB04-641F91D9AF26}"/>
              </a:ext>
            </a:extLst>
          </p:cNvPr>
          <p:cNvSpPr/>
          <p:nvPr/>
        </p:nvSpPr>
        <p:spPr>
          <a:xfrm>
            <a:off x="4429538" y="3056708"/>
            <a:ext cx="1321906" cy="79683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180DA2-52CE-94A1-8977-3FE5F6E3A031}"/>
              </a:ext>
            </a:extLst>
          </p:cNvPr>
          <p:cNvSpPr/>
          <p:nvPr/>
        </p:nvSpPr>
        <p:spPr>
          <a:xfrm>
            <a:off x="7372088" y="3056707"/>
            <a:ext cx="1192695" cy="796837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BC8E83-D596-1AF9-41D5-6A4B2D1F7602}"/>
              </a:ext>
            </a:extLst>
          </p:cNvPr>
          <p:cNvSpPr/>
          <p:nvPr/>
        </p:nvSpPr>
        <p:spPr>
          <a:xfrm>
            <a:off x="3193774" y="4077241"/>
            <a:ext cx="980661" cy="82133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3483CB-7BD6-0E10-34C5-560B8B80268B}"/>
              </a:ext>
            </a:extLst>
          </p:cNvPr>
          <p:cNvSpPr/>
          <p:nvPr/>
        </p:nvSpPr>
        <p:spPr>
          <a:xfrm>
            <a:off x="4603473" y="4077241"/>
            <a:ext cx="980661" cy="82133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29D2D2-F3AE-8219-A5A1-694368982383}"/>
              </a:ext>
            </a:extLst>
          </p:cNvPr>
          <p:cNvSpPr/>
          <p:nvPr/>
        </p:nvSpPr>
        <p:spPr>
          <a:xfrm>
            <a:off x="5918754" y="4077241"/>
            <a:ext cx="1192695" cy="82133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694995-B0E4-7776-43B1-34B87C338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428"/>
          <a:stretch/>
        </p:blipFill>
        <p:spPr>
          <a:xfrm>
            <a:off x="679269" y="352696"/>
            <a:ext cx="10724606" cy="5669279"/>
          </a:xfr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E1B900-A917-9EA4-9F5D-7B8D8C4937BC}"/>
              </a:ext>
            </a:extLst>
          </p:cNvPr>
          <p:cNvCxnSpPr>
            <a:cxnSpLocks/>
          </p:cNvCxnSpPr>
          <p:nvPr/>
        </p:nvCxnSpPr>
        <p:spPr>
          <a:xfrm flipH="1" flipV="1">
            <a:off x="7459199" y="1847631"/>
            <a:ext cx="647700" cy="4072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119978-2373-1FCC-4DA9-1288E4F91836}"/>
              </a:ext>
            </a:extLst>
          </p:cNvPr>
          <p:cNvCxnSpPr>
            <a:cxnSpLocks/>
          </p:cNvCxnSpPr>
          <p:nvPr/>
        </p:nvCxnSpPr>
        <p:spPr>
          <a:xfrm flipH="1" flipV="1">
            <a:off x="3970260" y="2254877"/>
            <a:ext cx="647700" cy="53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42D481-8308-425D-0E98-75AA355A1FCC}"/>
              </a:ext>
            </a:extLst>
          </p:cNvPr>
          <p:cNvCxnSpPr>
            <a:cxnSpLocks/>
          </p:cNvCxnSpPr>
          <p:nvPr/>
        </p:nvCxnSpPr>
        <p:spPr>
          <a:xfrm flipH="1" flipV="1">
            <a:off x="7454062" y="3915847"/>
            <a:ext cx="647700" cy="667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4051C2B-543E-59FD-5827-309F8FD3DF7C}"/>
              </a:ext>
            </a:extLst>
          </p:cNvPr>
          <p:cNvCxnSpPr>
            <a:cxnSpLocks/>
          </p:cNvCxnSpPr>
          <p:nvPr/>
        </p:nvCxnSpPr>
        <p:spPr>
          <a:xfrm flipH="1">
            <a:off x="4032004" y="4750148"/>
            <a:ext cx="665925" cy="1236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5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148" y="267788"/>
            <a:ext cx="10868297" cy="6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3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426" t="47389" r="1016" b="23791"/>
          <a:stretch/>
        </p:blipFill>
        <p:spPr>
          <a:xfrm>
            <a:off x="574766" y="822959"/>
            <a:ext cx="11168743" cy="5199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9456BC-417F-40AF-B1F2-B50C32C91115}"/>
              </a:ext>
            </a:extLst>
          </p:cNvPr>
          <p:cNvSpPr txBox="1"/>
          <p:nvPr/>
        </p:nvSpPr>
        <p:spPr>
          <a:xfrm>
            <a:off x="1743130" y="4919611"/>
            <a:ext cx="83811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456BC-417F-40AF-B1F2-B50C32C91115}"/>
              </a:ext>
            </a:extLst>
          </p:cNvPr>
          <p:cNvSpPr txBox="1"/>
          <p:nvPr/>
        </p:nvSpPr>
        <p:spPr>
          <a:xfrm>
            <a:off x="9995352" y="4919612"/>
            <a:ext cx="123245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456BC-417F-40AF-B1F2-B50C32C91115}"/>
              </a:ext>
            </a:extLst>
          </p:cNvPr>
          <p:cNvSpPr txBox="1"/>
          <p:nvPr/>
        </p:nvSpPr>
        <p:spPr>
          <a:xfrm>
            <a:off x="5601877" y="4919613"/>
            <a:ext cx="927658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9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" y="75514"/>
            <a:ext cx="5630092" cy="3425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164" y="75514"/>
            <a:ext cx="5822225" cy="342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903" y="3602355"/>
            <a:ext cx="5447211" cy="31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98</Words>
  <Application>Microsoft Office PowerPoint</Application>
  <PresentationFormat>Widescreen</PresentationFormat>
  <Paragraphs>20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.VnTime</vt:lpstr>
      <vt:lpstr>Arial</vt:lpstr>
      <vt:lpstr>Calibri</vt:lpstr>
      <vt:lpstr>Calibri Light</vt:lpstr>
      <vt:lpstr>Google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2022-10-19T07:26:53Z</dcterms:created>
  <dcterms:modified xsi:type="dcterms:W3CDTF">2022-10-20T05:18:52Z</dcterms:modified>
</cp:coreProperties>
</file>